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56" r:id="rId6"/>
    <p:sldId id="259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98" d="100"/>
          <a:sy n="98" d="100"/>
        </p:scale>
        <p:origin x="7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5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4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76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9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1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94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8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3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0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B1594-8B1B-4002-A3DC-A43B92AADCD6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D8310-090C-4458-A0A5-6B9C13955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learningmedia.org/asset/lsps07_int_buildafish/" TargetMode="External"/><Relationship Id="rId2" Type="http://schemas.openxmlformats.org/officeDocument/2006/relationships/hyperlink" Target="http://www.sciencechannel.com/games-and-interactives/charles-darwin-game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cokids.ca/PUB/eco_info/topics/climate/adaptation_quiz/play_quiz.cfm" TargetMode="External"/><Relationship Id="rId4" Type="http://schemas.openxmlformats.org/officeDocument/2006/relationships/hyperlink" Target="http://switchzoo.com/zoo.htm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nova/evolution/guess-embryo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aide.com/png/bird-adaptations3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animals.timduru.org/dirlist/bunny_Rabbit/SnowRabbit_173083.jpg" TargetMode="Externa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ocabulary.com/evolution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pop.com/science/ecologyandbehavior/naturalselection/" TargetMode="External"/><Relationship Id="rId2" Type="http://schemas.openxmlformats.org/officeDocument/2006/relationships/hyperlink" Target="http://www.brainpop.com/science/famousscientists/charlesdarwin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tudyjams.scholastic.com/studyjams/jams/science/animals/animal-adaptation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easures of Evolution Isl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50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http://www.sciencechannel.com/games-and-interactives/charles-darwin-game.htm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http://www.pbslearningmedia.org/asset/lsps07_int_buildafish/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smtClean="0">
                <a:hlinkClick r:id="rId4"/>
              </a:rPr>
              <a:t>://switchzoo.com/zoo.htm</a:t>
            </a:r>
            <a:endParaRPr lang="en-US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5"/>
              </a:rPr>
              <a:t>http://www.ecokids.ca/PUB/eco_info/topics/climate/adaptation_quiz/play_quiz.cfm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Embryos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http://www.pbs.org/wgbh/nova/evolution/guess-embryo.html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08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Galapagos</a:t>
            </a:r>
            <a:r>
              <a:rPr kumimoji="0" lang="en-US" sz="4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Islands </a:t>
            </a:r>
            <a:r>
              <a:rPr lang="en-US" sz="4800" kern="0" noProof="0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L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ocation</a:t>
            </a: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7" descr="map.jpg (1473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4600"/>
            <a:ext cx="33718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1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7708"/>
            <a:ext cx="5334000" cy="4009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7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62" y="3810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itchFamily="34" charset="0"/>
              </a:rPr>
              <a:t>40 % of </a:t>
            </a:r>
            <a:r>
              <a:rPr lang="en-US" sz="3200" dirty="0" smtClean="0">
                <a:latin typeface="Arial Black" pitchFamily="34" charset="0"/>
              </a:rPr>
              <a:t>the animals </a:t>
            </a:r>
            <a:r>
              <a:rPr lang="en-US" sz="3200" dirty="0">
                <a:latin typeface="Arial Black" pitchFamily="34" charset="0"/>
              </a:rPr>
              <a:t>on the Galapagos are only found there, although scientists think they originated in South America.  – </a:t>
            </a:r>
          </a:p>
          <a:p>
            <a:r>
              <a:rPr lang="en-US" sz="3200" dirty="0">
                <a:latin typeface="Arial Black" pitchFamily="34" charset="0"/>
              </a:rPr>
              <a:t>Why are they so different from similar animals in South America?</a:t>
            </a:r>
          </a:p>
        </p:txBody>
      </p:sp>
      <p:pic>
        <p:nvPicPr>
          <p:cNvPr id="5" name="Picture 5" descr="photos of the 3 types of finches all differing slightly from each other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9144000" cy="279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4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4343400" cy="512071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sz="3100" dirty="0"/>
              <a:t>The diagram </a:t>
            </a:r>
            <a:r>
              <a:rPr lang="en-US" sz="3100" dirty="0" smtClean="0"/>
              <a:t>shows </a:t>
            </a:r>
            <a:r>
              <a:rPr lang="en-US" sz="3100" dirty="0"/>
              <a:t>the head structure of four different birds.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100" dirty="0"/>
              <a:t>The birds’ beaks show how the birds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(1) compete for the same food in their community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(2) require different amounts of food for survival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(3) store food for the winter months</a:t>
            </a:r>
          </a:p>
          <a:p>
            <a:pPr>
              <a:lnSpc>
                <a:spcPct val="90000"/>
              </a:lnSpc>
            </a:pPr>
            <a:r>
              <a:rPr lang="en-US" sz="3100" dirty="0"/>
              <a:t>(4) are adapted to get food from different </a:t>
            </a:r>
            <a:r>
              <a:rPr lang="en-US" sz="3100" dirty="0" smtClean="0"/>
              <a:t>sources</a:t>
            </a:r>
          </a:p>
          <a:p>
            <a:pPr>
              <a:lnSpc>
                <a:spcPct val="90000"/>
              </a:lnSpc>
            </a:pPr>
            <a:endParaRPr lang="en-US" sz="4000" dirty="0"/>
          </a:p>
          <a:p>
            <a:endParaRPr lang="en-US" dirty="0"/>
          </a:p>
        </p:txBody>
      </p:sp>
      <p:pic>
        <p:nvPicPr>
          <p:cNvPr id="7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199" y="1143000"/>
            <a:ext cx="4876801" cy="4358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5791200"/>
            <a:ext cx="504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http://www.vtaide.com/png/bird-adaptations3.htm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799"/>
            <a:ext cx="9144000" cy="496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0" y="152400"/>
            <a:ext cx="80772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Darwin theorized that species can change to adapt to their environment and become different.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Survival of the Fittest</a:t>
            </a:r>
            <a:endParaRPr lang="en-US" sz="7200" dirty="0"/>
          </a:p>
        </p:txBody>
      </p:sp>
      <p:pic>
        <p:nvPicPr>
          <p:cNvPr id="4" name="Picture 5" descr="penguins_boxing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8610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04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What adaptations do predators </a:t>
            </a:r>
            <a:r>
              <a:rPr lang="en-US" sz="2400" dirty="0"/>
              <a:t>have </a:t>
            </a:r>
            <a:r>
              <a:rPr lang="en-US" sz="2400" dirty="0" smtClean="0"/>
              <a:t> to help them get their food? </a:t>
            </a:r>
          </a:p>
          <a:p>
            <a:r>
              <a:rPr lang="en-US" sz="2400" dirty="0" smtClean="0"/>
              <a:t>Name adaptations that prey </a:t>
            </a:r>
            <a:r>
              <a:rPr lang="en-US" sz="2400" dirty="0"/>
              <a:t>have to </a:t>
            </a:r>
            <a:r>
              <a:rPr lang="en-US" sz="2400" dirty="0" smtClean="0"/>
              <a:t>help them escape?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09929"/>
            <a:ext cx="3429000" cy="177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780622"/>
            <a:ext cx="3657600" cy="231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838" y="3381555"/>
            <a:ext cx="24003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0"/>
            <a:ext cx="3200400" cy="191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4.bp.blogspot.com/_qKNNWwGC3-k/TFgoBL_JNrI/AAAAAAAAAqE/758yK8e-we0/s1600/Cheetah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46" y="4800600"/>
            <a:ext cx="363415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5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Evolution Rap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http://www.flocabulary.com/evolution/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14400"/>
          </a:xfrm>
        </p:spPr>
        <p:txBody>
          <a:bodyPr/>
          <a:lstStyle/>
          <a:p>
            <a:r>
              <a:rPr lang="en-US" dirty="0" smtClean="0"/>
              <a:t>Videos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38200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http://www.brainpop.com/science/famousscientists/charlesdarwin/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http://www.brainpop.com/science/ecologyandbehavior/naturalselection/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http://studyjams.scholastic.com/studyjams/jams/science/animals/animal-adaptations.htm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4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178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Survival of the Fittest</vt:lpstr>
      <vt:lpstr>PowerPoint Presentation</vt:lpstr>
      <vt:lpstr>Evolution Rap</vt:lpstr>
      <vt:lpstr>Videos</vt:lpstr>
      <vt:lpstr>Games</vt:lpstr>
      <vt:lpstr>Embryos</vt:lpstr>
    </vt:vector>
  </TitlesOfParts>
  <Company>Saratoga Springs Cirty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 hasbrouck</dc:creator>
  <cp:lastModifiedBy>mcadam jane</cp:lastModifiedBy>
  <cp:revision>29</cp:revision>
  <dcterms:created xsi:type="dcterms:W3CDTF">2012-11-16T16:20:15Z</dcterms:created>
  <dcterms:modified xsi:type="dcterms:W3CDTF">2016-02-25T17:12:26Z</dcterms:modified>
</cp:coreProperties>
</file>